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3"/>
  </p:notesMasterIdLst>
  <p:sldIdLst>
    <p:sldId id="257" r:id="rId2"/>
    <p:sldId id="275" r:id="rId3"/>
    <p:sldId id="276" r:id="rId4"/>
    <p:sldId id="277" r:id="rId5"/>
    <p:sldId id="278" r:id="rId6"/>
    <p:sldId id="300" r:id="rId7"/>
    <p:sldId id="301" r:id="rId8"/>
    <p:sldId id="302" r:id="rId9"/>
    <p:sldId id="303" r:id="rId10"/>
    <p:sldId id="287" r:id="rId11"/>
    <p:sldId id="292" r:id="rId12"/>
    <p:sldId id="272" r:id="rId13"/>
    <p:sldId id="296" r:id="rId14"/>
    <p:sldId id="288" r:id="rId15"/>
    <p:sldId id="270" r:id="rId16"/>
    <p:sldId id="297" r:id="rId17"/>
    <p:sldId id="293" r:id="rId18"/>
    <p:sldId id="273" r:id="rId19"/>
    <p:sldId id="295" r:id="rId20"/>
    <p:sldId id="294" r:id="rId21"/>
    <p:sldId id="274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5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297BD3-0C2B-4018-9579-19D0F1D57974}" type="datetimeFigureOut">
              <a:rPr lang="en-US" smtClean="0"/>
              <a:pPr/>
              <a:t>4/7/2016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07D81-200E-4781-A953-769696430B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761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84DB2B6-FC47-41CD-9D9D-F60399FD9D5A}" type="datetimeFigureOut">
              <a:rPr lang="en-US" smtClean="0"/>
              <a:pPr/>
              <a:t>4/7/2016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0F9E38E-9D9A-416D-932E-5B6052E6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DB2B6-FC47-41CD-9D9D-F60399FD9D5A}" type="datetimeFigureOut">
              <a:rPr lang="en-US" smtClean="0"/>
              <a:pPr/>
              <a:t>4/7/2016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E38E-9D9A-416D-932E-5B6052E6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DB2B6-FC47-41CD-9D9D-F60399FD9D5A}" type="datetimeFigureOut">
              <a:rPr lang="en-US" smtClean="0"/>
              <a:pPr/>
              <a:t>4/7/2016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E38E-9D9A-416D-932E-5B6052E6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84DB2B6-FC47-41CD-9D9D-F60399FD9D5A}" type="datetimeFigureOut">
              <a:rPr lang="en-US" smtClean="0"/>
              <a:pPr/>
              <a:t>4/7/2016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E38E-9D9A-416D-932E-5B6052E6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84DB2B6-FC47-41CD-9D9D-F60399FD9D5A}" type="datetimeFigureOut">
              <a:rPr lang="en-US" smtClean="0"/>
              <a:pPr/>
              <a:t>4/7/2016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0F9E38E-9D9A-416D-932E-5B6052E671F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84DB2B6-FC47-41CD-9D9D-F60399FD9D5A}" type="datetimeFigureOut">
              <a:rPr lang="en-US" smtClean="0"/>
              <a:pPr/>
              <a:t>4/7/2016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0F9E38E-9D9A-416D-932E-5B6052E6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84DB2B6-FC47-41CD-9D9D-F60399FD9D5A}" type="datetimeFigureOut">
              <a:rPr lang="en-US" smtClean="0"/>
              <a:pPr/>
              <a:t>4/7/2016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0F9E38E-9D9A-416D-932E-5B6052E6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DB2B6-FC47-41CD-9D9D-F60399FD9D5A}" type="datetimeFigureOut">
              <a:rPr lang="en-US" smtClean="0"/>
              <a:pPr/>
              <a:t>4/7/2016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E38E-9D9A-416D-932E-5B6052E6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84DB2B6-FC47-41CD-9D9D-F60399FD9D5A}" type="datetimeFigureOut">
              <a:rPr lang="en-US" smtClean="0"/>
              <a:pPr/>
              <a:t>4/7/2016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0F9E38E-9D9A-416D-932E-5B6052E6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84DB2B6-FC47-41CD-9D9D-F60399FD9D5A}" type="datetimeFigureOut">
              <a:rPr lang="en-US" smtClean="0"/>
              <a:pPr/>
              <a:t>4/7/2016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0F9E38E-9D9A-416D-932E-5B6052E6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84DB2B6-FC47-41CD-9D9D-F60399FD9D5A}" type="datetimeFigureOut">
              <a:rPr lang="en-US" smtClean="0"/>
              <a:pPr/>
              <a:t>4/7/2016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0F9E38E-9D9A-416D-932E-5B6052E6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84DB2B6-FC47-41CD-9D9D-F60399FD9D5A}" type="datetimeFigureOut">
              <a:rPr lang="en-US" smtClean="0"/>
              <a:pPr/>
              <a:t>4/7/2016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0F9E38E-9D9A-416D-932E-5B6052E67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000"/>
            <a:lum/>
          </a:blip>
          <a:srcRect/>
          <a:stretch>
            <a:fillRect t="5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/>
            <a:r>
              <a:rPr lang="en-US" sz="7300" b="1" dirty="0" smtClean="0"/>
              <a:t/>
            </a:r>
            <a:br>
              <a:rPr lang="en-US" sz="7300" b="1" dirty="0" smtClean="0"/>
            </a:br>
            <a:r>
              <a:rPr lang="en-US" sz="4800" b="1" dirty="0" smtClean="0">
                <a:solidFill>
                  <a:srgbClr val="00B0F0"/>
                </a:solidFill>
                <a:latin typeface="Arial Black" pitchFamily="34" charset="0"/>
              </a:rPr>
              <a:t>STATE OF TEXAS</a:t>
            </a:r>
            <a:r>
              <a:rPr lang="en-US" sz="6000" b="1" dirty="0" smtClean="0">
                <a:solidFill>
                  <a:srgbClr val="00B0F0"/>
                </a:solidFill>
                <a:latin typeface="Arial Black" pitchFamily="34" charset="0"/>
              </a:rPr>
              <a:t/>
            </a:r>
            <a:br>
              <a:rPr lang="en-US" sz="6000" b="1" dirty="0" smtClean="0">
                <a:solidFill>
                  <a:srgbClr val="00B0F0"/>
                </a:solidFill>
                <a:latin typeface="Arial Black" pitchFamily="34" charset="0"/>
              </a:rPr>
            </a:br>
            <a:r>
              <a:rPr lang="en-US" sz="6000" b="1" dirty="0" smtClean="0">
                <a:solidFill>
                  <a:srgbClr val="00B0F0"/>
                </a:solidFill>
                <a:latin typeface="Arial Black" pitchFamily="34" charset="0"/>
              </a:rPr>
              <a:t>v</a:t>
            </a:r>
            <a:br>
              <a:rPr lang="en-US" sz="6000" b="1" dirty="0" smtClean="0">
                <a:solidFill>
                  <a:srgbClr val="00B0F0"/>
                </a:solidFill>
                <a:latin typeface="Arial Black" pitchFamily="34" charset="0"/>
              </a:rPr>
            </a:br>
            <a:r>
              <a:rPr lang="en-US" sz="4800" b="1" dirty="0" smtClean="0">
                <a:solidFill>
                  <a:srgbClr val="00B0F0"/>
                </a:solidFill>
                <a:latin typeface="Arial Black" pitchFamily="34" charset="0"/>
              </a:rPr>
              <a:t>GRESHAM SESTOSO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H="1">
            <a:off x="8686799" y="5867400"/>
            <a:ext cx="45719" cy="258763"/>
          </a:xfrm>
        </p:spPr>
        <p:txBody>
          <a:bodyPr>
            <a:normAutofit fontScale="40000" lnSpcReduction="2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2710349"/>
            <a:ext cx="4106174" cy="4147651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0192"/>
            <a:ext cx="5003967" cy="4160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721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AT THE </a:t>
            </a:r>
            <a:r>
              <a:rPr lang="en-US" sz="4800" b="1" u="sng" dirty="0" smtClean="0"/>
              <a:t>TIME OF DRIVING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Over </a:t>
            </a:r>
            <a:r>
              <a:rPr lang="en-US" dirty="0" smtClean="0"/>
              <a:t>a 0.08 AT THE TIME OF DRIVING</a:t>
            </a:r>
          </a:p>
          <a:p>
            <a:endParaRPr lang="en-US" dirty="0"/>
          </a:p>
          <a:p>
            <a:r>
              <a:rPr lang="en-US" dirty="0" smtClean="0"/>
              <a:t>.10-.19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.04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165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b="1" dirty="0" smtClean="0"/>
              <a:t>PRESUMPTION OF INNOCENCE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854608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1000" dirty="0" smtClean="0"/>
              <a:t>INNOCENT						  			         GUILTY</a:t>
            </a:r>
          </a:p>
        </p:txBody>
      </p:sp>
      <p:pic>
        <p:nvPicPr>
          <p:cNvPr id="4" name="Picture 3" descr="Scale ze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618065"/>
            <a:ext cx="9144000" cy="36218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16608"/>
          </a:xfrm>
        </p:spPr>
        <p:txBody>
          <a:bodyPr>
            <a:noAutofit/>
          </a:bodyPr>
          <a:lstStyle/>
          <a:p>
            <a:pPr marL="64008" indent="0" algn="ctr">
              <a:buNone/>
            </a:pPr>
            <a:r>
              <a:rPr lang="en-US" sz="8800" dirty="0" smtClean="0"/>
              <a:t>ASSUME</a:t>
            </a:r>
          </a:p>
          <a:p>
            <a:pPr marL="64008" indent="0" algn="ctr">
              <a:buNone/>
            </a:pPr>
            <a:r>
              <a:rPr lang="en-US" sz="8800" dirty="0" smtClean="0"/>
              <a:t>v.</a:t>
            </a:r>
          </a:p>
          <a:p>
            <a:pPr marL="64008" indent="0" algn="ctr">
              <a:buNone/>
            </a:pPr>
            <a:r>
              <a:rPr lang="en-US" sz="8800" dirty="0" smtClean="0"/>
              <a:t>PRESUME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26119175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REASONABLE DOUBT?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Highest Burden in the Land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Beyond </a:t>
            </a:r>
            <a:r>
              <a:rPr lang="en-US" b="1" u="sng" dirty="0" smtClean="0"/>
              <a:t>A</a:t>
            </a:r>
            <a:r>
              <a:rPr lang="en-US" dirty="0" smtClean="0"/>
              <a:t> Reasonable Doubt</a:t>
            </a:r>
          </a:p>
          <a:p>
            <a:endParaRPr lang="en-US" dirty="0"/>
          </a:p>
          <a:p>
            <a:pPr marL="6400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5023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burden-of-proof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360405" y="228600"/>
            <a:ext cx="9575771" cy="60737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88008"/>
          </a:xfrm>
        </p:spPr>
        <p:txBody>
          <a:bodyPr/>
          <a:lstStyle/>
          <a:p>
            <a:pPr marL="64008" indent="0" algn="ctr">
              <a:buNone/>
            </a:pPr>
            <a:r>
              <a:rPr lang="en-US" sz="7200" dirty="0" smtClean="0"/>
              <a:t>COMMON SENSE</a:t>
            </a:r>
          </a:p>
          <a:p>
            <a:pPr marL="64008" indent="0">
              <a:buNone/>
            </a:pPr>
            <a:endParaRPr lang="en-US" dirty="0"/>
          </a:p>
          <a:p>
            <a:pPr marL="64008" indent="0" algn="ctr">
              <a:buNone/>
            </a:pPr>
            <a:endParaRPr lang="en-US" dirty="0" smtClean="0"/>
          </a:p>
          <a:p>
            <a:pPr marL="64008" indent="0" algn="ctr">
              <a:buNone/>
            </a:pPr>
            <a:r>
              <a:rPr lang="en-US" dirty="0" smtClean="0"/>
              <a:t>What Does Someone Look Like </a:t>
            </a:r>
            <a:r>
              <a:rPr lang="en-US" dirty="0" smtClean="0"/>
              <a:t>.</a:t>
            </a:r>
            <a:r>
              <a:rPr lang="en-US" dirty="0"/>
              <a:t>1</a:t>
            </a:r>
            <a:r>
              <a:rPr lang="en-US" dirty="0" smtClean="0"/>
              <a:t>9</a:t>
            </a:r>
            <a:r>
              <a:rPr lang="en-US" dirty="0" smtClean="0"/>
              <a:t>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8003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LOSS OF MENTAL DUE TO INTOX???</a:t>
            </a:r>
          </a:p>
          <a:p>
            <a:endParaRPr lang="en-US" dirty="0"/>
          </a:p>
          <a:p>
            <a:r>
              <a:rPr lang="en-US" dirty="0" smtClean="0"/>
              <a:t>LOSS OF PHYSICAL DUE TO INTOX???</a:t>
            </a:r>
          </a:p>
          <a:p>
            <a:endParaRPr lang="en-US" dirty="0"/>
          </a:p>
          <a:p>
            <a:r>
              <a:rPr lang="en-US" dirty="0" smtClean="0"/>
              <a:t>&gt;0.08 AT THE TIME OF DRIVING???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8505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8800" b="1" dirty="0" smtClean="0"/>
              <a:t>JURY SERVICE</a:t>
            </a:r>
            <a:endParaRPr lang="en-US" sz="8800" b="1" dirty="0"/>
          </a:p>
        </p:txBody>
      </p:sp>
      <p:pic>
        <p:nvPicPr>
          <p:cNvPr id="4" name="Content Placeholder 3" descr="empty jury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66800" y="3962401"/>
            <a:ext cx="7147880" cy="2895600"/>
          </a:xfrm>
        </p:spPr>
      </p:pic>
      <p:pic>
        <p:nvPicPr>
          <p:cNvPr id="5" name="Picture 4" descr="gave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600" y="1981200"/>
            <a:ext cx="2971800" cy="1875817"/>
          </a:xfrm>
          <a:prstGeom prst="rect">
            <a:avLst/>
          </a:prstGeom>
        </p:spPr>
      </p:pic>
      <p:pic>
        <p:nvPicPr>
          <p:cNvPr id="6" name="Picture 5" descr="Jury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43000" y="1981200"/>
            <a:ext cx="3200400" cy="1920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16608"/>
          </a:xfrm>
        </p:spPr>
        <p:txBody>
          <a:bodyPr/>
          <a:lstStyle/>
          <a:p>
            <a:pPr marL="64008" indent="0">
              <a:buNone/>
            </a:pPr>
            <a:endParaRPr lang="en-US" dirty="0"/>
          </a:p>
          <a:p>
            <a:pPr marL="64008" indent="0" algn="ctr">
              <a:buNone/>
            </a:pPr>
            <a:r>
              <a:rPr lang="en-US" sz="8800" dirty="0" smtClean="0"/>
              <a:t>BE PROUD OF YOUR VERDICT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2505981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6209506"/>
          </a:xfrm>
        </p:spPr>
        <p:txBody>
          <a:bodyPr>
            <a:noAutofit/>
          </a:bodyPr>
          <a:lstStyle/>
          <a:p>
            <a:pPr algn="ctr"/>
            <a:r>
              <a:rPr lang="en-US" sz="9600" b="1" dirty="0" smtClean="0"/>
              <a:t>RUSH </a:t>
            </a:r>
            <a:br>
              <a:rPr lang="en-US" sz="9600" b="1" dirty="0" smtClean="0"/>
            </a:br>
            <a:r>
              <a:rPr lang="en-US" sz="9600" b="1" dirty="0" smtClean="0"/>
              <a:t>TO JUDGMENT</a:t>
            </a:r>
            <a:endParaRPr lang="en-US" sz="9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4676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226208"/>
          </a:xfrm>
        </p:spPr>
        <p:txBody>
          <a:bodyPr>
            <a:normAutofit/>
          </a:bodyPr>
          <a:lstStyle/>
          <a:p>
            <a:pPr marL="64008" indent="0">
              <a:buNone/>
            </a:pPr>
            <a:endParaRPr lang="en-US" sz="7200" dirty="0"/>
          </a:p>
          <a:p>
            <a:pPr marL="64008" indent="0" algn="ctr">
              <a:buNone/>
            </a:pPr>
            <a:r>
              <a:rPr lang="en-US" sz="9600" dirty="0" smtClean="0"/>
              <a:t>NOT GUILTY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40098296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/>
            <a:r>
              <a:rPr lang="en-US" sz="7300" b="1" dirty="0" smtClean="0"/>
              <a:t/>
            </a:r>
            <a:br>
              <a:rPr lang="en-US" sz="7300" b="1" dirty="0" smtClean="0"/>
            </a:br>
            <a:r>
              <a:rPr lang="en-US" sz="9600" b="1" dirty="0" smtClean="0">
                <a:solidFill>
                  <a:srgbClr val="00B0F0"/>
                </a:solidFill>
                <a:latin typeface="Arial Black" pitchFamily="34" charset="0"/>
              </a:rPr>
              <a:t>THANK YOU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H="1">
            <a:off x="8686799" y="5867400"/>
            <a:ext cx="45719" cy="258763"/>
          </a:xfrm>
        </p:spPr>
        <p:txBody>
          <a:bodyPr>
            <a:normAutofit fontScale="40000" lnSpcReduction="2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/>
              <a:t>3 RULES</a:t>
            </a:r>
            <a:endParaRPr lang="en-US" sz="9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>
              <a:buNone/>
            </a:pPr>
            <a:endParaRPr lang="en-US" b="1" dirty="0" smtClean="0"/>
          </a:p>
          <a:p>
            <a:pPr marL="64008" indent="0">
              <a:buNone/>
            </a:pPr>
            <a:r>
              <a:rPr lang="en-US" b="1" dirty="0" smtClean="0"/>
              <a:t>1.	PRESUMPTION OF INNOCENCE</a:t>
            </a:r>
          </a:p>
          <a:p>
            <a:pPr marL="64008" indent="0">
              <a:buNone/>
            </a:pPr>
            <a:endParaRPr lang="en-US" dirty="0" smtClean="0"/>
          </a:p>
          <a:p>
            <a:pPr marL="64008" indent="0">
              <a:buNone/>
            </a:pPr>
            <a:r>
              <a:rPr lang="en-US" b="1" dirty="0" smtClean="0"/>
              <a:t>2.	BURDEN IS ON THE </a:t>
            </a:r>
            <a:r>
              <a:rPr lang="en-US" b="1" u="sng" dirty="0" smtClean="0"/>
              <a:t>STATE</a:t>
            </a:r>
          </a:p>
          <a:p>
            <a:pPr marL="578358" indent="-514350">
              <a:buAutoNum type="arabicPeriod" startAt="2"/>
            </a:pPr>
            <a:endParaRPr lang="en-US" b="1" u="sng" dirty="0"/>
          </a:p>
          <a:p>
            <a:pPr marL="64008" indent="0">
              <a:buNone/>
            </a:pPr>
            <a:r>
              <a:rPr lang="en-US" b="1" dirty="0" smtClean="0"/>
              <a:t>3.	BEYOND </a:t>
            </a:r>
            <a:r>
              <a:rPr lang="en-US" b="1" u="sng" dirty="0" smtClean="0"/>
              <a:t>A</a:t>
            </a:r>
            <a:r>
              <a:rPr lang="en-US" b="1" dirty="0" smtClean="0"/>
              <a:t> REASONABLE DOUBT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85189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b="1" dirty="0" smtClean="0"/>
              <a:t>TELL YOUR NEIGHBOR/SPOUSE/FRIENDS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September 27, 2015</a:t>
            </a:r>
          </a:p>
          <a:p>
            <a:endParaRPr lang="en-US" dirty="0" smtClean="0"/>
          </a:p>
          <a:p>
            <a:r>
              <a:rPr lang="en-US" dirty="0" smtClean="0"/>
              <a:t>6:00 a.m.</a:t>
            </a:r>
          </a:p>
          <a:p>
            <a:endParaRPr lang="en-US" dirty="0" smtClean="0"/>
          </a:p>
          <a:p>
            <a:r>
              <a:rPr lang="en-US" dirty="0" smtClean="0"/>
              <a:t>Gresham </a:t>
            </a:r>
            <a:r>
              <a:rPr lang="en-US" dirty="0" err="1" smtClean="0"/>
              <a:t>Sestoso</a:t>
            </a:r>
            <a:r>
              <a:rPr lang="en-US" dirty="0" smtClean="0"/>
              <a:t> (35)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Headed Home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031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8800" b="1" dirty="0" smtClean="0"/>
              <a:t>RIPKOWSKI</a:t>
            </a:r>
            <a:endParaRPr lang="en-US" sz="8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 Asleep Behind the Wheel</a:t>
            </a:r>
          </a:p>
          <a:p>
            <a:r>
              <a:rPr lang="en-US" dirty="0" smtClean="0"/>
              <a:t>Polite, Coherent, Cooperative</a:t>
            </a:r>
          </a:p>
          <a:p>
            <a:r>
              <a:rPr lang="en-US" dirty="0" smtClean="0"/>
              <a:t>Odor of Alcohol</a:t>
            </a:r>
          </a:p>
          <a:p>
            <a:r>
              <a:rPr lang="en-US" dirty="0" smtClean="0"/>
              <a:t>Red Glassy Eyes</a:t>
            </a:r>
          </a:p>
          <a:p>
            <a:r>
              <a:rPr lang="en-US" dirty="0" smtClean="0"/>
              <a:t>Not Slurred – Slight Asian Accent</a:t>
            </a:r>
          </a:p>
          <a:p>
            <a:r>
              <a:rPr lang="en-US" dirty="0" smtClean="0"/>
              <a:t>Not Enough for Probable Cause for DWI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593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8800" b="1" dirty="0" smtClean="0"/>
              <a:t>RIPKOWSKI</a:t>
            </a:r>
            <a:endParaRPr lang="en-US" sz="8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HGN at the Scene</a:t>
            </a:r>
          </a:p>
          <a:p>
            <a:pPr lvl="1"/>
            <a:r>
              <a:rPr lang="en-US" dirty="0" smtClean="0"/>
              <a:t>Not Sure if Intoxicated or Not</a:t>
            </a:r>
          </a:p>
          <a:p>
            <a:r>
              <a:rPr lang="en-US" dirty="0" smtClean="0"/>
              <a:t>HGN in the Parking Lot</a:t>
            </a:r>
          </a:p>
          <a:p>
            <a:pPr lvl="1"/>
            <a:r>
              <a:rPr lang="en-US" dirty="0" smtClean="0"/>
              <a:t>Concussion, Contacts, Purely Subjective</a:t>
            </a:r>
          </a:p>
          <a:p>
            <a:pPr lvl="1"/>
            <a:r>
              <a:rPr lang="en-US" dirty="0" smtClean="0"/>
              <a:t>Doesn’t Measure Mental or Physical</a:t>
            </a:r>
          </a:p>
          <a:p>
            <a:r>
              <a:rPr lang="en-US" dirty="0" smtClean="0"/>
              <a:t>Walk and Turn</a:t>
            </a:r>
          </a:p>
          <a:p>
            <a:r>
              <a:rPr lang="en-US" dirty="0" smtClean="0"/>
              <a:t>One Leg Stand</a:t>
            </a:r>
          </a:p>
          <a:p>
            <a:r>
              <a:rPr lang="en-US" dirty="0" smtClean="0"/>
              <a:t>“Can’t Drink and Then Drive”</a:t>
            </a:r>
          </a:p>
        </p:txBody>
      </p:sp>
    </p:spTree>
    <p:extLst>
      <p:ext uri="{BB962C8B-B14F-4D97-AF65-F5344CB8AC3E}">
        <p14:creationId xmlns:p14="http://schemas.microsoft.com/office/powerpoint/2010/main" val="3657593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8800" b="1" dirty="0" smtClean="0"/>
              <a:t>WILLIAMS</a:t>
            </a:r>
            <a:endParaRPr lang="en-US" sz="8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HGN / Walk and Turn / One Leg Stand</a:t>
            </a:r>
          </a:p>
          <a:p>
            <a:endParaRPr lang="en-US" dirty="0" smtClean="0"/>
          </a:p>
          <a:p>
            <a:r>
              <a:rPr lang="en-US" dirty="0" smtClean="0"/>
              <a:t>Swore to Tell the Truth</a:t>
            </a:r>
          </a:p>
          <a:p>
            <a:endParaRPr lang="en-US" dirty="0" smtClean="0"/>
          </a:p>
          <a:p>
            <a:r>
              <a:rPr lang="en-US" dirty="0" smtClean="0"/>
              <a:t>Refusal is NOT Illegal</a:t>
            </a:r>
          </a:p>
          <a:p>
            <a:endParaRPr lang="en-US" dirty="0" smtClean="0"/>
          </a:p>
          <a:p>
            <a:r>
              <a:rPr lang="en-US" dirty="0" smtClean="0"/>
              <a:t>Blood – Inversions and Transport??</a:t>
            </a:r>
          </a:p>
        </p:txBody>
      </p:sp>
    </p:spTree>
    <p:extLst>
      <p:ext uri="{BB962C8B-B14F-4D97-AF65-F5344CB8AC3E}">
        <p14:creationId xmlns:p14="http://schemas.microsoft.com/office/powerpoint/2010/main" val="3657593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8800" b="1" dirty="0" smtClean="0"/>
              <a:t>OWNEN</a:t>
            </a:r>
            <a:endParaRPr lang="en-US" sz="8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Sanitary</a:t>
            </a:r>
          </a:p>
          <a:p>
            <a:r>
              <a:rPr lang="en-US" dirty="0" smtClean="0"/>
              <a:t>Left AC</a:t>
            </a:r>
          </a:p>
          <a:p>
            <a:r>
              <a:rPr lang="en-US" dirty="0" err="1" smtClean="0"/>
              <a:t>Betadine</a:t>
            </a:r>
            <a:endParaRPr lang="en-US" dirty="0" smtClean="0"/>
          </a:p>
          <a:p>
            <a:r>
              <a:rPr lang="en-US" dirty="0" smtClean="0"/>
              <a:t>Back and Forth Wipe</a:t>
            </a:r>
          </a:p>
          <a:p>
            <a:r>
              <a:rPr lang="en-US" dirty="0" smtClean="0"/>
              <a:t>Straight Draw / Butterfly Needle</a:t>
            </a:r>
          </a:p>
          <a:p>
            <a:r>
              <a:rPr lang="en-US" dirty="0" smtClean="0"/>
              <a:t>2 Inversions</a:t>
            </a:r>
          </a:p>
          <a:p>
            <a:r>
              <a:rPr lang="en-US" dirty="0" smtClean="0"/>
              <a:t>Sealed the Tubes</a:t>
            </a:r>
          </a:p>
          <a:p>
            <a:r>
              <a:rPr lang="en-US" dirty="0" smtClean="0"/>
              <a:t>Good Job!!</a:t>
            </a:r>
          </a:p>
        </p:txBody>
      </p:sp>
    </p:spTree>
    <p:extLst>
      <p:ext uri="{BB962C8B-B14F-4D97-AF65-F5344CB8AC3E}">
        <p14:creationId xmlns:p14="http://schemas.microsoft.com/office/powerpoint/2010/main" val="3657593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8800" b="1" dirty="0" smtClean="0"/>
              <a:t>RODGERS</a:t>
            </a:r>
            <a:endParaRPr lang="en-US" sz="8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 the TIME OF DRIVING</a:t>
            </a:r>
          </a:p>
          <a:p>
            <a:pPr lvl="1"/>
            <a:r>
              <a:rPr lang="en-US" dirty="0" smtClean="0"/>
              <a:t>Retrograde Extrapolation</a:t>
            </a:r>
          </a:p>
          <a:p>
            <a:pPr lvl="1"/>
            <a:r>
              <a:rPr lang="en-US" dirty="0" smtClean="0"/>
              <a:t>Factors that Can Affect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Has ALWAYS Testified:</a:t>
            </a:r>
          </a:p>
          <a:p>
            <a:pPr lvl="1"/>
            <a:r>
              <a:rPr lang="en-US" dirty="0" smtClean="0"/>
              <a:t> Result Is Accurate</a:t>
            </a:r>
          </a:p>
          <a:p>
            <a:pPr lvl="1"/>
            <a:r>
              <a:rPr lang="en-US" dirty="0" smtClean="0"/>
              <a:t>Machine Is Working Properly</a:t>
            </a:r>
          </a:p>
          <a:p>
            <a:pPr lvl="1"/>
            <a:r>
              <a:rPr lang="en-US" dirty="0" smtClean="0"/>
              <a:t>Proper Protocol Was Filed</a:t>
            </a:r>
          </a:p>
          <a:p>
            <a:pPr lvl="1"/>
            <a:r>
              <a:rPr lang="en-US" dirty="0" smtClean="0"/>
              <a:t>Client Was Intoxicated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575930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554</TotalTime>
  <Words>250</Words>
  <Application>Microsoft Office PowerPoint</Application>
  <PresentationFormat>On-screen Show (4:3)</PresentationFormat>
  <Paragraphs>103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Verve</vt:lpstr>
      <vt:lpstr> STATE OF TEXAS v GRESHAM SESTOSO </vt:lpstr>
      <vt:lpstr>RUSH  TO JUDGMENT</vt:lpstr>
      <vt:lpstr>3 RULES</vt:lpstr>
      <vt:lpstr>TELL YOUR NEIGHBOR/SPOUSE/FRIENDS</vt:lpstr>
      <vt:lpstr>RIPKOWSKI</vt:lpstr>
      <vt:lpstr>RIPKOWSKI</vt:lpstr>
      <vt:lpstr>WILLIAMS</vt:lpstr>
      <vt:lpstr>OWNEN</vt:lpstr>
      <vt:lpstr>RODGERS</vt:lpstr>
      <vt:lpstr>PowerPoint Presentation</vt:lpstr>
      <vt:lpstr>AT THE TIME OF DRIVING</vt:lpstr>
      <vt:lpstr>PRESUMPTION OF INNOCENCE</vt:lpstr>
      <vt:lpstr>PowerPoint Presentation</vt:lpstr>
      <vt:lpstr>REASONABLE DOUBT?</vt:lpstr>
      <vt:lpstr>PowerPoint Presentation</vt:lpstr>
      <vt:lpstr>PowerPoint Presentation</vt:lpstr>
      <vt:lpstr>PowerPoint Presentation</vt:lpstr>
      <vt:lpstr>JURY SERVICE</vt:lpstr>
      <vt:lpstr>PowerPoint Presentation</vt:lpstr>
      <vt:lpstr>PowerPoint Presentation</vt:lpstr>
      <vt:lpstr> THANK YOU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MarkThiessen</dc:creator>
  <cp:lastModifiedBy>Stewart, Napoleon</cp:lastModifiedBy>
  <cp:revision>48</cp:revision>
  <dcterms:created xsi:type="dcterms:W3CDTF">2015-09-23T20:09:44Z</dcterms:created>
  <dcterms:modified xsi:type="dcterms:W3CDTF">2016-04-07T14:22:33Z</dcterms:modified>
</cp:coreProperties>
</file>